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3"/>
  </p:notesMasterIdLst>
  <p:sldIdLst>
    <p:sldId id="364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Jen Witsoe" initials="J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595A5D"/>
    <a:srgbClr val="DBDBDB"/>
    <a:srgbClr val="FFF8AE"/>
    <a:srgbClr val="FFFAD0"/>
    <a:srgbClr val="C6C6C6"/>
    <a:srgbClr val="DCDCDC"/>
    <a:srgbClr val="4F81BD"/>
    <a:srgbClr val="0C9B2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0" autoAdjust="0"/>
    <p:restoredTop sz="95475" autoAdjust="0"/>
  </p:normalViewPr>
  <p:slideViewPr>
    <p:cSldViewPr snapToGrid="0" showGuides="1">
      <p:cViewPr varScale="1">
        <p:scale>
          <a:sx n="143" d="100"/>
          <a:sy n="143" d="100"/>
        </p:scale>
        <p:origin x="456" y="19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DECC-A1CD-3A45-A319-FA5814899B6D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736F-EF12-B249-AF0D-385560EED9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4/6/19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4/6/19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81935" y="4669708"/>
            <a:ext cx="9291483" cy="0"/>
          </a:xfrm>
          <a:prstGeom prst="line">
            <a:avLst/>
          </a:prstGeom>
          <a:ln w="3175" cmpd="sng">
            <a:solidFill>
              <a:srgbClr val="272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982768" y="4779380"/>
            <a:ext cx="704032" cy="2637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651" r:id="rId12"/>
    <p:sldLayoutId id="2147483657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/>
          <p:cNvSpPr/>
          <p:nvPr/>
        </p:nvSpPr>
        <p:spPr>
          <a:xfrm>
            <a:off x="1685365" y="537882"/>
            <a:ext cx="5029200" cy="34890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5" name="Straight Arrow Connector 4"/>
          <p:cNvCxnSpPr>
            <a:cxnSpLocks/>
            <a:stCxn id="36" idx="3"/>
            <a:endCxn id="49" idx="1"/>
          </p:cNvCxnSpPr>
          <p:nvPr/>
        </p:nvCxnSpPr>
        <p:spPr>
          <a:xfrm>
            <a:off x="1396886" y="2224522"/>
            <a:ext cx="1547217" cy="10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02831" y="4130254"/>
            <a:ext cx="1116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N.Virginia</a:t>
            </a:r>
            <a:endParaRPr lang="en-US" sz="1050" dirty="0"/>
          </a:p>
        </p:txBody>
      </p:sp>
      <p:sp>
        <p:nvSpPr>
          <p:cNvPr id="84" name="TextBox 83"/>
          <p:cNvSpPr txBox="1"/>
          <p:nvPr/>
        </p:nvSpPr>
        <p:spPr>
          <a:xfrm>
            <a:off x="3148969" y="1634670"/>
            <a:ext cx="1168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85154" y="26422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71" name="TextBox 170"/>
          <p:cNvSpPr txBox="1"/>
          <p:nvPr/>
        </p:nvSpPr>
        <p:spPr>
          <a:xfrm>
            <a:off x="6963232" y="4446425"/>
            <a:ext cx="2324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DynamoDB</a:t>
            </a:r>
            <a:r>
              <a:rPr lang="en-US" sz="1050" dirty="0"/>
              <a:t> (</a:t>
            </a:r>
            <a:r>
              <a:rPr lang="en-US" sz="1050" dirty="0" err="1"/>
              <a:t>larget</a:t>
            </a:r>
            <a:r>
              <a:rPr lang="en-US" sz="1050" dirty="0"/>
              <a:t> dataset read)</a:t>
            </a:r>
          </a:p>
        </p:txBody>
      </p:sp>
      <p:cxnSp>
        <p:nvCxnSpPr>
          <p:cNvPr id="90" name="Straight Arrow Connector 89"/>
          <p:cNvCxnSpPr>
            <a:cxnSpLocks/>
            <a:stCxn id="36" idx="3"/>
            <a:endCxn id="99" idx="1"/>
          </p:cNvCxnSpPr>
          <p:nvPr/>
        </p:nvCxnSpPr>
        <p:spPr>
          <a:xfrm flipV="1">
            <a:off x="1396886" y="2208682"/>
            <a:ext cx="1711815" cy="1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A966260-0E82-FD47-94E0-915A6D9F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69" y="1076150"/>
            <a:ext cx="503212" cy="50321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7C07EBF2-BA4E-CA43-B07F-71F35A73CC1B}"/>
              </a:ext>
            </a:extLst>
          </p:cNvPr>
          <p:cNvSpPr txBox="1"/>
          <p:nvPr/>
        </p:nvSpPr>
        <p:spPr>
          <a:xfrm>
            <a:off x="2887807" y="2393753"/>
            <a:ext cx="1168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yaodisearch4doc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C559A4B-BDAD-0E45-94F7-608F16AA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01" y="1957076"/>
            <a:ext cx="503212" cy="50321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72F2E50-7890-2D47-BDB2-03616E664C56}"/>
              </a:ext>
            </a:extLst>
          </p:cNvPr>
          <p:cNvSpPr txBox="1"/>
          <p:nvPr/>
        </p:nvSpPr>
        <p:spPr>
          <a:xfrm>
            <a:off x="4411899" y="3529182"/>
            <a:ext cx="1240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yaodipromptwords</a:t>
            </a:r>
            <a:endParaRPr lang="en-US" sz="1050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9B0F0B75-97D8-BA41-873D-D2CBC9F4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99" y="3041234"/>
            <a:ext cx="503212" cy="503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958E4E-8517-F14D-85B7-45C16B10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27" y="1007142"/>
            <a:ext cx="640710" cy="64071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28FC7C-D395-4440-A64F-68FDB1FD583D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3649837" y="1327497"/>
            <a:ext cx="2002832" cy="2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EE73B-8E0A-4540-8643-9B469F47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722" y="1714129"/>
            <a:ext cx="989106" cy="989106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D73D1D2-4EED-0044-BC88-27F43C2C5150}"/>
              </a:ext>
            </a:extLst>
          </p:cNvPr>
          <p:cNvCxnSpPr>
            <a:cxnSpLocks/>
            <a:stCxn id="99" idx="3"/>
            <a:endCxn id="18" idx="1"/>
          </p:cNvCxnSpPr>
          <p:nvPr/>
        </p:nvCxnSpPr>
        <p:spPr>
          <a:xfrm>
            <a:off x="3611913" y="2208682"/>
            <a:ext cx="179780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7D8E9A1-8B54-734D-BB1C-53DB1B181FA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04275" y="1579362"/>
            <a:ext cx="0" cy="2785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46E4FD9-DD8C-5843-B0D9-0FB0DDF2E2B5}"/>
              </a:ext>
            </a:extLst>
          </p:cNvPr>
          <p:cNvSpPr txBox="1"/>
          <p:nvPr/>
        </p:nvSpPr>
        <p:spPr>
          <a:xfrm>
            <a:off x="3780560" y="1073581"/>
            <a:ext cx="1663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Trigger4ObjectCreated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4EED95-A85B-1C40-A707-8CB80AB058D4}"/>
              </a:ext>
            </a:extLst>
          </p:cNvPr>
          <p:cNvSpPr txBox="1"/>
          <p:nvPr/>
        </p:nvSpPr>
        <p:spPr>
          <a:xfrm>
            <a:off x="5443704" y="858593"/>
            <a:ext cx="1168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yaodiindex4doc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31C041-42EB-1A49-9B03-6298AF76AB3C}"/>
              </a:ext>
            </a:extLst>
          </p:cNvPr>
          <p:cNvSpPr txBox="1"/>
          <p:nvPr/>
        </p:nvSpPr>
        <p:spPr>
          <a:xfrm>
            <a:off x="3959913" y="1945219"/>
            <a:ext cx="1168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Search content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02D626D-5AA5-2D43-8004-1A40D402A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0" y="1918532"/>
            <a:ext cx="1218976" cy="61198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A62FE17E-B2CE-A648-B599-D63C460F81E8}"/>
              </a:ext>
            </a:extLst>
          </p:cNvPr>
          <p:cNvSpPr txBox="1"/>
          <p:nvPr/>
        </p:nvSpPr>
        <p:spPr>
          <a:xfrm>
            <a:off x="5468644" y="2628572"/>
            <a:ext cx="11685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Cloud Search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D68E001-3119-4640-888F-A0B3D9CBE7FD}"/>
              </a:ext>
            </a:extLst>
          </p:cNvPr>
          <p:cNvSpPr txBox="1"/>
          <p:nvPr/>
        </p:nvSpPr>
        <p:spPr>
          <a:xfrm>
            <a:off x="1795998" y="1906941"/>
            <a:ext cx="1310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Lambda Invocation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842B105-969D-714A-BEC5-391A2735C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103" y="2933671"/>
            <a:ext cx="705734" cy="705734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FEA56F-831A-5B45-8446-2E7AA7D19927}"/>
              </a:ext>
            </a:extLst>
          </p:cNvPr>
          <p:cNvCxnSpPr>
            <a:cxnSpLocks/>
            <a:stCxn id="49" idx="3"/>
            <a:endCxn id="101" idx="1"/>
          </p:cNvCxnSpPr>
          <p:nvPr/>
        </p:nvCxnSpPr>
        <p:spPr>
          <a:xfrm>
            <a:off x="3649837" y="3286538"/>
            <a:ext cx="1043062" cy="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53BDA-D67E-F843-A0BE-3187B20296B0}"/>
              </a:ext>
            </a:extLst>
          </p:cNvPr>
          <p:cNvSpPr txBox="1"/>
          <p:nvPr/>
        </p:nvSpPr>
        <p:spPr>
          <a:xfrm>
            <a:off x="2875828" y="3630618"/>
            <a:ext cx="1240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API Gateway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7A8E796-1E42-3B47-B4FE-BB4FC3D6DD13}"/>
              </a:ext>
            </a:extLst>
          </p:cNvPr>
          <p:cNvSpPr txBox="1"/>
          <p:nvPr/>
        </p:nvSpPr>
        <p:spPr>
          <a:xfrm>
            <a:off x="2355616" y="2702258"/>
            <a:ext cx="1240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Ajax call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03AA11F-18B3-D546-B70A-3396AA153901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3611913" y="2208682"/>
            <a:ext cx="179781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FED84C-0F32-134A-B4B8-91F0E34FF289}"/>
              </a:ext>
            </a:extLst>
          </p:cNvPr>
          <p:cNvCxnSpPr>
            <a:cxnSpLocks/>
            <a:stCxn id="99" idx="1"/>
            <a:endCxn id="36" idx="3"/>
          </p:cNvCxnSpPr>
          <p:nvPr/>
        </p:nvCxnSpPr>
        <p:spPr>
          <a:xfrm flipH="1">
            <a:off x="1396886" y="2208682"/>
            <a:ext cx="1711815" cy="1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3B93130-9EB8-2C4E-9851-F59887BC9DE6}"/>
              </a:ext>
            </a:extLst>
          </p:cNvPr>
          <p:cNvCxnSpPr>
            <a:cxnSpLocks/>
            <a:stCxn id="49" idx="1"/>
            <a:endCxn id="36" idx="3"/>
          </p:cNvCxnSpPr>
          <p:nvPr/>
        </p:nvCxnSpPr>
        <p:spPr>
          <a:xfrm flipH="1" flipV="1">
            <a:off x="1396886" y="2224522"/>
            <a:ext cx="1547217" cy="10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68E2D70-A7DD-9B48-A0D0-9491FC2286AD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3649837" y="3286538"/>
            <a:ext cx="1001416" cy="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D3C44B2-76B4-084A-AEF3-66576CF4FAFF}"/>
              </a:ext>
            </a:extLst>
          </p:cNvPr>
          <p:cNvSpPr txBox="1"/>
          <p:nvPr/>
        </p:nvSpPr>
        <p:spPr>
          <a:xfrm>
            <a:off x="145137" y="2522290"/>
            <a:ext cx="1521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Search Engine Program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1BCC52E-0B9D-3849-B2AF-51783516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33" y="1139403"/>
            <a:ext cx="411307" cy="411307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97C0016-B423-954C-8C93-9CFA6B3B5405}"/>
              </a:ext>
            </a:extLst>
          </p:cNvPr>
          <p:cNvCxnSpPr>
            <a:cxnSpLocks/>
            <a:stCxn id="110" idx="3"/>
            <a:endCxn id="11" idx="1"/>
          </p:cNvCxnSpPr>
          <p:nvPr/>
        </p:nvCxnSpPr>
        <p:spPr>
          <a:xfrm flipV="1">
            <a:off x="920740" y="1327497"/>
            <a:ext cx="2088387" cy="175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B01F5D6-F147-C647-81A8-237889136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2462" y="966086"/>
            <a:ext cx="338125" cy="338125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F6499495-FAA0-D34F-9E08-72EBF77F1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817" y="3009960"/>
            <a:ext cx="545800" cy="5458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0096691C-F60B-1B4B-B974-524815035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436" y="2809518"/>
            <a:ext cx="328941" cy="375933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84706FA-780F-6747-B5E3-31FE170A4CCF}"/>
              </a:ext>
            </a:extLst>
          </p:cNvPr>
          <p:cNvSpPr txBox="1"/>
          <p:nvPr/>
        </p:nvSpPr>
        <p:spPr>
          <a:xfrm>
            <a:off x="5563232" y="3473944"/>
            <a:ext cx="1240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lambdaRole</a:t>
            </a:r>
            <a:endParaRPr lang="en-US" sz="105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895981-65FD-E347-B6B3-FC63CFA5F230}"/>
              </a:ext>
            </a:extLst>
          </p:cNvPr>
          <p:cNvSpPr/>
          <p:nvPr/>
        </p:nvSpPr>
        <p:spPr>
          <a:xfrm>
            <a:off x="1750409" y="3159580"/>
            <a:ext cx="6078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Cognito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7F82C81-6F12-3345-BF02-B8157700452B}"/>
              </a:ext>
            </a:extLst>
          </p:cNvPr>
          <p:cNvSpPr/>
          <p:nvPr/>
        </p:nvSpPr>
        <p:spPr>
          <a:xfrm>
            <a:off x="1971822" y="765224"/>
            <a:ext cx="3754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990992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57920</TotalTime>
  <Words>30</Words>
  <Application>Microsoft Macintosh PowerPoint</Application>
  <PresentationFormat>On-screen Show (16:9)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Cambria</vt:lpstr>
      <vt:lpstr>Adjacency</vt:lpstr>
      <vt:lpstr>PowerPoint Presentation</vt:lpstr>
    </vt:vector>
  </TitlesOfParts>
  <Company>Amazon.com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Catalano, Alec</dc:creator>
  <cp:lastModifiedBy>Microsoft Office User</cp:lastModifiedBy>
  <cp:revision>562</cp:revision>
  <cp:lastPrinted>2014-03-14T20:26:22Z</cp:lastPrinted>
  <dcterms:created xsi:type="dcterms:W3CDTF">2012-12-27T19:47:40Z</dcterms:created>
  <dcterms:modified xsi:type="dcterms:W3CDTF">2019-04-06T12:19:28Z</dcterms:modified>
</cp:coreProperties>
</file>